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54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854BA-B193-474C-ABE7-7D8C8FBFDA42}" type="datetimeFigureOut">
              <a:rPr lang="en-US" smtClean="0"/>
              <a:t>9/15/20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DA4FC-8034-455C-8828-F7EF1CD14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45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A49E8-968B-4182-BF69-3CD17E319F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21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9/15/20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468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9/15/20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61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9/15/20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719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9/15/20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113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9/15/20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787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9/15/20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31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9/15/20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76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9/15/20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061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9/15/20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982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9/15/20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153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9/15/20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10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69AC5-27E9-4EDF-9D37-2DAA7EAC003E}" type="datetimeFigureOut">
              <a:rPr lang="en-US" smtClean="0"/>
              <a:t>9/15/20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34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rgbClr val="4954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Flowchart: Manual Input 1"/>
          <p:cNvSpPr/>
          <p:nvPr/>
        </p:nvSpPr>
        <p:spPr>
          <a:xfrm rot="5400000">
            <a:off x="4192695" y="-2214809"/>
            <a:ext cx="2020877" cy="10406271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51 w 10000"/>
              <a:gd name="connsiteY0" fmla="*/ 115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51 w 10000"/>
              <a:gd name="connsiteY4" fmla="*/ 115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51" y="115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51" y="1150"/>
                </a:lnTo>
                <a:close/>
              </a:path>
            </a:pathLst>
          </a:custGeom>
          <a:solidFill>
            <a:srgbClr val="87A6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9" b="33045"/>
          <a:stretch/>
        </p:blipFill>
        <p:spPr bwMode="auto">
          <a:xfrm>
            <a:off x="686479" y="627472"/>
            <a:ext cx="2966110" cy="95851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684892" y="2407508"/>
            <a:ext cx="8308080" cy="1153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6000" cap="all" dirty="0">
                <a:solidFill>
                  <a:schemeClr val="bg1"/>
                </a:solidFill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6 differences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4892" y="5665722"/>
            <a:ext cx="6932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Acumin Pro" panose="020B0504020202020204" pitchFamily="34" charset="77"/>
              </a:rPr>
              <a:t>Vande</a:t>
            </a:r>
            <a:r>
              <a:rPr lang="en-US" sz="1200" dirty="0">
                <a:solidFill>
                  <a:schemeClr val="bg1"/>
                </a:solidFill>
                <a:latin typeface="Acumin Pro" panose="020B0504020202020204" pitchFamily="34" charset="77"/>
              </a:rPr>
              <a:t> Berg, M. (2016, February).</a:t>
            </a:r>
            <a:r>
              <a:rPr lang="en-US" sz="1200" i="1" dirty="0">
                <a:solidFill>
                  <a:schemeClr val="bg1"/>
                </a:solidFill>
                <a:latin typeface="Acumin Pro" panose="020B0504020202020204" pitchFamily="34" charset="77"/>
              </a:rPr>
              <a:t>Workshop 1: Intercultural learning &amp; teaching program </a:t>
            </a:r>
            <a:r>
              <a:rPr lang="en-US" sz="1200" dirty="0">
                <a:solidFill>
                  <a:schemeClr val="bg1"/>
                </a:solidFill>
                <a:latin typeface="Acumin Pro" panose="020B0504020202020204" pitchFamily="34" charset="77"/>
              </a:rPr>
              <a:t>[Workshop]. Purdue University, West Lafayette, IN, United States.</a:t>
            </a:r>
          </a:p>
        </p:txBody>
      </p:sp>
      <p:pic>
        <p:nvPicPr>
          <p:cNvPr id="5" name="Picture 4" descr="A picture containing bottle&#10;&#10;Description automatically generated">
            <a:extLst>
              <a:ext uri="{FF2B5EF4-FFF2-40B4-BE49-F238E27FC236}">
                <a16:creationId xmlns:a16="http://schemas.microsoft.com/office/drawing/2014/main" id="{9DFA5E11-A4F9-5C47-8DCC-395B96BC50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3460" y="5176554"/>
            <a:ext cx="203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06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52231" y="1624885"/>
            <a:ext cx="1090062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See if you can find someone else in the room with whom you differ in at least 6 of the following:</a:t>
            </a:r>
            <a:endParaRPr lang="en-US" sz="2000" i="1" dirty="0">
              <a:solidFill>
                <a:srgbClr val="495455"/>
              </a:solidFill>
              <a:latin typeface="Myriad Pro" panose="020B0503030403020204" pitchFamily="34" charset="0"/>
              <a:ea typeface="Arial" charset="0"/>
              <a:cs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495455"/>
              </a:solidFill>
              <a:latin typeface="Myriad Pro" panose="020B0503030403020204" pitchFamily="34" charset="0"/>
              <a:ea typeface="Arial" charset="0"/>
              <a:cs typeface="Arial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7" name="Rectangle 6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800" cap="all" dirty="0">
                  <a:solidFill>
                    <a:srgbClr val="FFFFFF"/>
                  </a:solidFill>
                  <a:effectLst/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Find a culture partner</a:t>
              </a:r>
              <a:endParaRPr lang="en-US" sz="2800" cap="all" dirty="0">
                <a:effectLst/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43E8634C-35C0-664F-A32B-83FF1D6052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1D7EF64-4769-344A-80D2-D06B62773186}"/>
              </a:ext>
            </a:extLst>
          </p:cNvPr>
          <p:cNvSpPr txBox="1"/>
          <p:nvPr/>
        </p:nvSpPr>
        <p:spPr>
          <a:xfrm>
            <a:off x="1005840" y="2331720"/>
            <a:ext cx="437769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First language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Country of origin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Someone at least 2 years different in age from you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College or school in which your major is listed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Number of children in your family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Number of countries in which you have lived for at least a year or more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9CFDE4-1ABA-684F-BBD2-C27D190B6563}"/>
              </a:ext>
            </a:extLst>
          </p:cNvPr>
          <p:cNvSpPr txBox="1"/>
          <p:nvPr/>
        </p:nvSpPr>
        <p:spPr>
          <a:xfrm>
            <a:off x="6096000" y="2331720"/>
            <a:ext cx="43776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Religion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Rural, urban, suburban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Public or private schooling during high school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Boarding school experience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Number of pets</a:t>
            </a:r>
          </a:p>
        </p:txBody>
      </p:sp>
    </p:spTree>
    <p:extLst>
      <p:ext uri="{BB962C8B-B14F-4D97-AF65-F5344CB8AC3E}">
        <p14:creationId xmlns:p14="http://schemas.microsoft.com/office/powerpoint/2010/main" val="870142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125</Words>
  <Application>Microsoft Macintosh PowerPoint</Application>
  <PresentationFormat>Widescreen</PresentationFormat>
  <Paragraphs>16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Acumin Pro</vt:lpstr>
      <vt:lpstr>Arial</vt:lpstr>
      <vt:lpstr>Calibri</vt:lpstr>
      <vt:lpstr>Calibri Light</vt:lpstr>
      <vt:lpstr>Myriad Pro</vt:lpstr>
      <vt:lpstr>Office Theme</vt:lpstr>
      <vt:lpstr>PowerPoint Presentation</vt:lpstr>
      <vt:lpstr>PowerPoint Presentation</vt:lpstr>
    </vt:vector>
  </TitlesOfParts>
  <Company>Purdue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Alexandra E</dc:creator>
  <cp:lastModifiedBy>Macdonald, Lindsey M</cp:lastModifiedBy>
  <cp:revision>15</cp:revision>
  <dcterms:created xsi:type="dcterms:W3CDTF">2018-08-27T14:09:00Z</dcterms:created>
  <dcterms:modified xsi:type="dcterms:W3CDTF">2020-09-15T15:53:04Z</dcterms:modified>
</cp:coreProperties>
</file>